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0972800" cy="5486400"/>
  <p:notesSz cx="6858000" cy="9144000"/>
  <p:embeddedFontLs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6955" y="137822"/>
            <a:ext cx="10007205" cy="5213080"/>
          </a:xfrm>
          <a:custGeom>
            <a:avLst/>
            <a:gdLst/>
            <a:ahLst/>
            <a:cxnLst/>
            <a:rect r="r" b="b" t="t" l="l"/>
            <a:pathLst>
              <a:path h="5213080" w="10007205">
                <a:moveTo>
                  <a:pt x="0" y="0"/>
                </a:moveTo>
                <a:lnTo>
                  <a:pt x="10007205" y="0"/>
                </a:lnTo>
                <a:lnTo>
                  <a:pt x="10007205" y="5213080"/>
                </a:lnTo>
                <a:lnTo>
                  <a:pt x="0" y="52130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66021" y="2383150"/>
            <a:ext cx="1796262" cy="2886797"/>
            <a:chOff x="0" y="0"/>
            <a:chExt cx="812800" cy="130626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1306262"/>
            </a:xfrm>
            <a:custGeom>
              <a:avLst/>
              <a:gdLst/>
              <a:ahLst/>
              <a:cxnLst/>
              <a:rect r="r" b="b" t="t" l="l"/>
              <a:pathLst>
                <a:path h="130626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06262"/>
                  </a:lnTo>
                  <a:lnTo>
                    <a:pt x="0" y="1306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812800" cy="1325312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2425241"/>
            <a:ext cx="1496885" cy="2737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Sidereal Drift from Aug 11, 2025 4:00 (hh:mm)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Navasard Month  #1</a:t>
            </a: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66021" y="324877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23778" y="2260208"/>
            <a:ext cx="1972621" cy="941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80"/>
              </a:lnSpc>
            </a:pPr>
            <a:r>
              <a:rPr lang="en-US" sz="27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NAVASARD</a:t>
            </a:r>
          </a:p>
          <a:p>
            <a:pPr algn="r">
              <a:lnSpc>
                <a:spcPts val="3780"/>
              </a:lnSpc>
            </a:pPr>
            <a:r>
              <a:rPr lang="en-US" b="true" sz="2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2025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31310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1334" y="212148"/>
            <a:ext cx="10134757" cy="5180106"/>
          </a:xfrm>
          <a:custGeom>
            <a:avLst/>
            <a:gdLst/>
            <a:ahLst/>
            <a:cxnLst/>
            <a:rect r="r" b="b" t="t" l="l"/>
            <a:pathLst>
              <a:path h="5180106" w="10134757">
                <a:moveTo>
                  <a:pt x="0" y="0"/>
                </a:moveTo>
                <a:lnTo>
                  <a:pt x="10134757" y="0"/>
                </a:lnTo>
                <a:lnTo>
                  <a:pt x="10134757" y="5180106"/>
                </a:lnTo>
                <a:lnTo>
                  <a:pt x="0" y="51801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09282"/>
            <a:chOff x="0" y="0"/>
            <a:chExt cx="812800" cy="13164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16436"/>
            </a:xfrm>
            <a:custGeom>
              <a:avLst/>
              <a:gdLst/>
              <a:ahLst/>
              <a:cxnLst/>
              <a:rect r="r" b="b" t="t" l="l"/>
              <a:pathLst>
                <a:path h="1316436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16436"/>
                  </a:lnTo>
                  <a:lnTo>
                    <a:pt x="0" y="13164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35486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39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#10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 May 2026 10:18</a:t>
            </a: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10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631310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6955" y="208446"/>
            <a:ext cx="10152967" cy="5183809"/>
          </a:xfrm>
          <a:custGeom>
            <a:avLst/>
            <a:gdLst/>
            <a:ahLst/>
            <a:cxnLst/>
            <a:rect r="r" b="b" t="t" l="l"/>
            <a:pathLst>
              <a:path h="5183809" w="10152967">
                <a:moveTo>
                  <a:pt x="0" y="0"/>
                </a:moveTo>
                <a:lnTo>
                  <a:pt x="10152967" y="0"/>
                </a:lnTo>
                <a:lnTo>
                  <a:pt x="10152967" y="5183808"/>
                </a:lnTo>
                <a:lnTo>
                  <a:pt x="0" y="51838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20525"/>
            <a:chOff x="0" y="0"/>
            <a:chExt cx="812800" cy="132152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21523"/>
            </a:xfrm>
            <a:custGeom>
              <a:avLst/>
              <a:gdLst/>
              <a:ahLst/>
              <a:cxnLst/>
              <a:rect r="r" b="b" t="t" l="l"/>
              <a:pathLst>
                <a:path h="132152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21523"/>
                  </a:lnTo>
                  <a:lnTo>
                    <a:pt x="0" y="13215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40573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39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#11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 Jun 2026 08:20</a:t>
            </a: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11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1318" y="223130"/>
            <a:ext cx="10177217" cy="5169124"/>
          </a:xfrm>
          <a:custGeom>
            <a:avLst/>
            <a:gdLst/>
            <a:ahLst/>
            <a:cxnLst/>
            <a:rect r="r" b="b" t="t" l="l"/>
            <a:pathLst>
              <a:path h="5169124" w="10177217">
                <a:moveTo>
                  <a:pt x="0" y="0"/>
                </a:moveTo>
                <a:lnTo>
                  <a:pt x="10177216" y="0"/>
                </a:lnTo>
                <a:lnTo>
                  <a:pt x="10177216" y="5169124"/>
                </a:lnTo>
                <a:lnTo>
                  <a:pt x="0" y="51691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898040"/>
            <a:chOff x="0" y="0"/>
            <a:chExt cx="812800" cy="131134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11349"/>
            </a:xfrm>
            <a:custGeom>
              <a:avLst/>
              <a:gdLst/>
              <a:ahLst/>
              <a:cxnLst/>
              <a:rect r="r" b="b" t="t" l="l"/>
              <a:pathLst>
                <a:path h="131134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11349"/>
                  </a:lnTo>
                  <a:lnTo>
                    <a:pt x="0" y="131134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30399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39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#12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 Jul 2026 06:22</a:t>
            </a: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12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1334" y="223629"/>
            <a:ext cx="10154575" cy="5168625"/>
          </a:xfrm>
          <a:custGeom>
            <a:avLst/>
            <a:gdLst/>
            <a:ahLst/>
            <a:cxnLst/>
            <a:rect r="r" b="b" t="t" l="l"/>
            <a:pathLst>
              <a:path h="5168625" w="10154575">
                <a:moveTo>
                  <a:pt x="0" y="0"/>
                </a:moveTo>
                <a:lnTo>
                  <a:pt x="10154575" y="0"/>
                </a:lnTo>
                <a:lnTo>
                  <a:pt x="10154575" y="5168625"/>
                </a:lnTo>
                <a:lnTo>
                  <a:pt x="0" y="516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09282"/>
            <a:chOff x="0" y="0"/>
            <a:chExt cx="812800" cy="13164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16436"/>
            </a:xfrm>
            <a:custGeom>
              <a:avLst/>
              <a:gdLst/>
              <a:ahLst/>
              <a:cxnLst/>
              <a:rect r="r" b="b" t="t" l="l"/>
              <a:pathLst>
                <a:path h="1316436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16436"/>
                  </a:lnTo>
                  <a:lnTo>
                    <a:pt x="0" y="13164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35486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565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#13 AVELYATS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 Aug 2026 04:24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13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23778" y="2260208"/>
            <a:ext cx="1972621" cy="941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80"/>
              </a:lnSpc>
            </a:pPr>
            <a:r>
              <a:rPr lang="en-US" sz="27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AVELYATS</a:t>
            </a:r>
          </a:p>
          <a:p>
            <a:pPr algn="r">
              <a:lnSpc>
                <a:spcPts val="3780"/>
              </a:lnSpc>
            </a:pPr>
            <a:r>
              <a:rPr lang="en-US" b="true" sz="2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2026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31150" y="3338964"/>
            <a:ext cx="2765249" cy="20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38"/>
              </a:lnSpc>
              <a:spcBef>
                <a:spcPct val="0"/>
              </a:spcBef>
            </a:pPr>
            <a:r>
              <a:rPr lang="en-US" sz="124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5.25 EPAGOMENAL DAYS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1318" y="214145"/>
            <a:ext cx="10173018" cy="5178109"/>
          </a:xfrm>
          <a:custGeom>
            <a:avLst/>
            <a:gdLst/>
            <a:ahLst/>
            <a:cxnLst/>
            <a:rect r="r" b="b" t="t" l="l"/>
            <a:pathLst>
              <a:path h="5178109" w="10173018">
                <a:moveTo>
                  <a:pt x="0" y="0"/>
                </a:moveTo>
                <a:lnTo>
                  <a:pt x="10173018" y="0"/>
                </a:lnTo>
                <a:lnTo>
                  <a:pt x="10173018" y="5178109"/>
                </a:lnTo>
                <a:lnTo>
                  <a:pt x="0" y="51781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20525"/>
            <a:chOff x="0" y="0"/>
            <a:chExt cx="812800" cy="132152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21523"/>
            </a:xfrm>
            <a:custGeom>
              <a:avLst/>
              <a:gdLst/>
              <a:ahLst/>
              <a:cxnLst/>
              <a:rect r="r" b="b" t="t" l="l"/>
              <a:pathLst>
                <a:path h="132152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21523"/>
                  </a:lnTo>
                  <a:lnTo>
                    <a:pt x="0" y="13215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40573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1784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655"/>
              </a:lnSpc>
            </a:pPr>
            <a:r>
              <a:rPr lang="en-US" sz="11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Start of a new cycle </a:t>
            </a:r>
          </a:p>
          <a:p>
            <a:pPr algn="l">
              <a:lnSpc>
                <a:spcPts val="1655"/>
              </a:lnSpc>
            </a:pPr>
            <a:r>
              <a:rPr lang="en-US" sz="11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and new year</a:t>
            </a: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23778" y="2260208"/>
            <a:ext cx="1972621" cy="941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80"/>
              </a:lnSpc>
            </a:pPr>
            <a:r>
              <a:rPr lang="en-US" sz="27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NAVASARD</a:t>
            </a:r>
          </a:p>
          <a:p>
            <a:pPr algn="r">
              <a:lnSpc>
                <a:spcPts val="3780"/>
              </a:lnSpc>
            </a:pPr>
            <a:r>
              <a:rPr lang="en-US" b="true" sz="2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2026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4596" y="177615"/>
            <a:ext cx="10601407" cy="5963291"/>
          </a:xfrm>
          <a:custGeom>
            <a:avLst/>
            <a:gdLst/>
            <a:ahLst/>
            <a:cxnLst/>
            <a:rect r="r" b="b" t="t" l="l"/>
            <a:pathLst>
              <a:path h="5963291" w="10601407">
                <a:moveTo>
                  <a:pt x="0" y="0"/>
                </a:moveTo>
                <a:lnTo>
                  <a:pt x="10601407" y="0"/>
                </a:lnTo>
                <a:lnTo>
                  <a:pt x="10601407" y="5963291"/>
                </a:lnTo>
                <a:lnTo>
                  <a:pt x="0" y="59632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473431" y="520065"/>
            <a:ext cx="2950729" cy="2497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NAVASARD</a:t>
            </a:r>
          </a:p>
          <a:p>
            <a:pPr algn="r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August 11, 4 AM</a:t>
            </a:r>
          </a:p>
          <a:p>
            <a:pPr algn="r">
              <a:lnSpc>
                <a:spcPts val="2520"/>
              </a:lnSpc>
            </a:pPr>
          </a:p>
          <a:p>
            <a:pPr algn="r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r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r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r">
              <a:lnSpc>
                <a:spcPts val="2520"/>
              </a:lnSpc>
            </a:pPr>
            <a:r>
              <a:rPr lang="en-US" b="true" sz="18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r">
              <a:lnSpc>
                <a:spcPts val="2520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24872" y="609871"/>
            <a:ext cx="3204209" cy="4266658"/>
          </a:xfrm>
          <a:custGeom>
            <a:avLst/>
            <a:gdLst/>
            <a:ahLst/>
            <a:cxnLst/>
            <a:rect r="r" b="b" t="t" l="l"/>
            <a:pathLst>
              <a:path h="4266658" w="3204209">
                <a:moveTo>
                  <a:pt x="0" y="0"/>
                </a:moveTo>
                <a:lnTo>
                  <a:pt x="3204209" y="0"/>
                </a:lnTo>
                <a:lnTo>
                  <a:pt x="3204209" y="4266658"/>
                </a:lnTo>
                <a:lnTo>
                  <a:pt x="0" y="4266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3719" y="609871"/>
            <a:ext cx="5967353" cy="4266658"/>
          </a:xfrm>
          <a:custGeom>
            <a:avLst/>
            <a:gdLst/>
            <a:ahLst/>
            <a:cxnLst/>
            <a:rect r="r" b="b" t="t" l="l"/>
            <a:pathLst>
              <a:path h="4266658" w="5967353">
                <a:moveTo>
                  <a:pt x="0" y="0"/>
                </a:moveTo>
                <a:lnTo>
                  <a:pt x="5967353" y="0"/>
                </a:lnTo>
                <a:lnTo>
                  <a:pt x="5967353" y="4266658"/>
                </a:lnTo>
                <a:lnTo>
                  <a:pt x="0" y="42666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6955" y="137822"/>
            <a:ext cx="10178821" cy="5217363"/>
          </a:xfrm>
          <a:custGeom>
            <a:avLst/>
            <a:gdLst/>
            <a:ahLst/>
            <a:cxnLst/>
            <a:rect r="r" b="b" t="t" l="l"/>
            <a:pathLst>
              <a:path h="5217363" w="10178821">
                <a:moveTo>
                  <a:pt x="0" y="0"/>
                </a:moveTo>
                <a:lnTo>
                  <a:pt x="10178821" y="0"/>
                </a:lnTo>
                <a:lnTo>
                  <a:pt x="10178821" y="5217363"/>
                </a:lnTo>
                <a:lnTo>
                  <a:pt x="0" y="52173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3" t="0" r="-323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66021" y="2383150"/>
            <a:ext cx="1796262" cy="2864312"/>
            <a:chOff x="0" y="0"/>
            <a:chExt cx="812800" cy="129608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1296087"/>
            </a:xfrm>
            <a:custGeom>
              <a:avLst/>
              <a:gdLst/>
              <a:ahLst/>
              <a:cxnLst/>
              <a:rect r="r" b="b" t="t" l="l"/>
              <a:pathLst>
                <a:path h="129608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96087"/>
                  </a:lnTo>
                  <a:lnTo>
                    <a:pt x="0" y="129608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812800" cy="1315137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2425241"/>
            <a:ext cx="1496885" cy="2737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#2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 Sep 2025 02:02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66021" y="324877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3447" y="208446"/>
            <a:ext cx="10178821" cy="5183809"/>
          </a:xfrm>
          <a:custGeom>
            <a:avLst/>
            <a:gdLst/>
            <a:ahLst/>
            <a:cxnLst/>
            <a:rect r="r" b="b" t="t" l="l"/>
            <a:pathLst>
              <a:path h="5183809" w="10178821">
                <a:moveTo>
                  <a:pt x="0" y="0"/>
                </a:moveTo>
                <a:lnTo>
                  <a:pt x="10178821" y="0"/>
                </a:lnTo>
                <a:lnTo>
                  <a:pt x="10178821" y="5183808"/>
                </a:lnTo>
                <a:lnTo>
                  <a:pt x="0" y="51838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7" t="0" r="-19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66021" y="2383150"/>
            <a:ext cx="1796262" cy="2920525"/>
            <a:chOff x="0" y="0"/>
            <a:chExt cx="812800" cy="132152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1321523"/>
            </a:xfrm>
            <a:custGeom>
              <a:avLst/>
              <a:gdLst/>
              <a:ahLst/>
              <a:cxnLst/>
              <a:rect r="r" b="b" t="t" l="l"/>
              <a:pathLst>
                <a:path h="132152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21523"/>
                  </a:lnTo>
                  <a:lnTo>
                    <a:pt x="0" y="13215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812800" cy="1340573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2425241"/>
            <a:ext cx="1496885" cy="2737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#3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10 Oct 2025 00:04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66021" y="324877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6955" y="208446"/>
            <a:ext cx="10195183" cy="5183809"/>
          </a:xfrm>
          <a:custGeom>
            <a:avLst/>
            <a:gdLst/>
            <a:ahLst/>
            <a:cxnLst/>
            <a:rect r="r" b="b" t="t" l="l"/>
            <a:pathLst>
              <a:path h="5183809" w="10195183">
                <a:moveTo>
                  <a:pt x="0" y="0"/>
                </a:moveTo>
                <a:lnTo>
                  <a:pt x="10195183" y="0"/>
                </a:lnTo>
                <a:lnTo>
                  <a:pt x="10195183" y="5183808"/>
                </a:lnTo>
                <a:lnTo>
                  <a:pt x="0" y="51838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20525"/>
            <a:chOff x="0" y="0"/>
            <a:chExt cx="812800" cy="132152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21523"/>
            </a:xfrm>
            <a:custGeom>
              <a:avLst/>
              <a:gdLst/>
              <a:ahLst/>
              <a:cxnLst/>
              <a:rect r="r" b="b" t="t" l="l"/>
              <a:pathLst>
                <a:path h="132152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21523"/>
                  </a:lnTo>
                  <a:lnTo>
                    <a:pt x="0" y="13215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40573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737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#4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 Nov 2025 22:06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4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1301" y="199669"/>
            <a:ext cx="10196447" cy="5192585"/>
          </a:xfrm>
          <a:custGeom>
            <a:avLst/>
            <a:gdLst/>
            <a:ahLst/>
            <a:cxnLst/>
            <a:rect r="r" b="b" t="t" l="l"/>
            <a:pathLst>
              <a:path h="5192585" w="10196447">
                <a:moveTo>
                  <a:pt x="0" y="0"/>
                </a:moveTo>
                <a:lnTo>
                  <a:pt x="10196447" y="0"/>
                </a:lnTo>
                <a:lnTo>
                  <a:pt x="10196447" y="5192585"/>
                </a:lnTo>
                <a:lnTo>
                  <a:pt x="0" y="51925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20525"/>
            <a:chOff x="0" y="0"/>
            <a:chExt cx="812800" cy="132152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21523"/>
            </a:xfrm>
            <a:custGeom>
              <a:avLst/>
              <a:gdLst/>
              <a:ahLst/>
              <a:cxnLst/>
              <a:rect r="r" b="b" t="t" l="l"/>
              <a:pathLst>
                <a:path h="132152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21523"/>
                  </a:lnTo>
                  <a:lnTo>
                    <a:pt x="0" y="13215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40573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39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#5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 Dec 2025 20:08</a:t>
            </a: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5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1318" y="220135"/>
            <a:ext cx="10188322" cy="5172119"/>
          </a:xfrm>
          <a:custGeom>
            <a:avLst/>
            <a:gdLst/>
            <a:ahLst/>
            <a:cxnLst/>
            <a:rect r="r" b="b" t="t" l="l"/>
            <a:pathLst>
              <a:path h="5172119" w="10188322">
                <a:moveTo>
                  <a:pt x="0" y="0"/>
                </a:moveTo>
                <a:lnTo>
                  <a:pt x="10188322" y="0"/>
                </a:lnTo>
                <a:lnTo>
                  <a:pt x="10188322" y="5172119"/>
                </a:lnTo>
                <a:lnTo>
                  <a:pt x="0" y="5172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31767"/>
            <a:chOff x="0" y="0"/>
            <a:chExt cx="812800" cy="13266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26610"/>
            </a:xfrm>
            <a:custGeom>
              <a:avLst/>
              <a:gdLst/>
              <a:ahLst/>
              <a:cxnLst/>
              <a:rect r="r" b="b" t="t" l="l"/>
              <a:pathLst>
                <a:path h="132661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26610"/>
                  </a:lnTo>
                  <a:lnTo>
                    <a:pt x="0" y="13266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45660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39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#6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 Jan 2026 18:10</a:t>
            </a: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6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1284" y="210651"/>
            <a:ext cx="10191560" cy="5181603"/>
          </a:xfrm>
          <a:custGeom>
            <a:avLst/>
            <a:gdLst/>
            <a:ahLst/>
            <a:cxnLst/>
            <a:rect r="r" b="b" t="t" l="l"/>
            <a:pathLst>
              <a:path h="5181603" w="10191560">
                <a:moveTo>
                  <a:pt x="0" y="0"/>
                </a:moveTo>
                <a:lnTo>
                  <a:pt x="10191560" y="0"/>
                </a:lnTo>
                <a:lnTo>
                  <a:pt x="10191560" y="5181603"/>
                </a:lnTo>
                <a:lnTo>
                  <a:pt x="0" y="5181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09282"/>
            <a:chOff x="0" y="0"/>
            <a:chExt cx="812800" cy="13164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16436"/>
            </a:xfrm>
            <a:custGeom>
              <a:avLst/>
              <a:gdLst/>
              <a:ahLst/>
              <a:cxnLst/>
              <a:rect r="r" b="b" t="t" l="l"/>
              <a:pathLst>
                <a:path h="1316436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16436"/>
                  </a:lnTo>
                  <a:lnTo>
                    <a:pt x="0" y="131643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35486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565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#7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 Feb 2026 16:12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7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1318" y="191183"/>
            <a:ext cx="10202930" cy="5201071"/>
          </a:xfrm>
          <a:custGeom>
            <a:avLst/>
            <a:gdLst/>
            <a:ahLst/>
            <a:cxnLst/>
            <a:rect r="r" b="b" t="t" l="l"/>
            <a:pathLst>
              <a:path h="5201071" w="10202930">
                <a:moveTo>
                  <a:pt x="0" y="0"/>
                </a:moveTo>
                <a:lnTo>
                  <a:pt x="10202929" y="0"/>
                </a:lnTo>
                <a:lnTo>
                  <a:pt x="10202929" y="5201071"/>
                </a:lnTo>
                <a:lnTo>
                  <a:pt x="0" y="52010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31767"/>
            <a:chOff x="0" y="0"/>
            <a:chExt cx="812800" cy="13266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26610"/>
            </a:xfrm>
            <a:custGeom>
              <a:avLst/>
              <a:gdLst/>
              <a:ahLst/>
              <a:cxnLst/>
              <a:rect r="r" b="b" t="t" l="l"/>
              <a:pathLst>
                <a:path h="132661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26610"/>
                  </a:lnTo>
                  <a:lnTo>
                    <a:pt x="0" y="13266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45660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39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u="sng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#8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 Mar 2026 14:14</a:t>
            </a: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8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6955" y="208446"/>
            <a:ext cx="10190347" cy="5183809"/>
          </a:xfrm>
          <a:custGeom>
            <a:avLst/>
            <a:gdLst/>
            <a:ahLst/>
            <a:cxnLst/>
            <a:rect r="r" b="b" t="t" l="l"/>
            <a:pathLst>
              <a:path h="5183809" w="10190347">
                <a:moveTo>
                  <a:pt x="0" y="0"/>
                </a:moveTo>
                <a:lnTo>
                  <a:pt x="10190347" y="0"/>
                </a:lnTo>
                <a:lnTo>
                  <a:pt x="10190347" y="5183808"/>
                </a:lnTo>
                <a:lnTo>
                  <a:pt x="0" y="51838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1660" y="2383150"/>
            <a:ext cx="1812780" cy="1217502"/>
          </a:xfrm>
          <a:custGeom>
            <a:avLst/>
            <a:gdLst/>
            <a:ahLst/>
            <a:cxnLst/>
            <a:rect r="r" b="b" t="t" l="l"/>
            <a:pathLst>
              <a:path h="1217502" w="1812780">
                <a:moveTo>
                  <a:pt x="0" y="0"/>
                </a:moveTo>
                <a:lnTo>
                  <a:pt x="1812781" y="0"/>
                </a:lnTo>
                <a:lnTo>
                  <a:pt x="1812781" y="1217502"/>
                </a:lnTo>
                <a:lnTo>
                  <a:pt x="0" y="121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021" y="2383150"/>
            <a:ext cx="1796262" cy="2931767"/>
            <a:chOff x="0" y="0"/>
            <a:chExt cx="812800" cy="13266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326610"/>
            </a:xfrm>
            <a:custGeom>
              <a:avLst/>
              <a:gdLst/>
              <a:ahLst/>
              <a:cxnLst/>
              <a:rect r="r" b="b" t="t" l="l"/>
              <a:pathLst>
                <a:path h="132661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26610"/>
                  </a:lnTo>
                  <a:lnTo>
                    <a:pt x="0" y="13266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812800" cy="1345660"/>
            </a:xfrm>
            <a:prstGeom prst="rect">
              <a:avLst/>
            </a:prstGeom>
          </p:spPr>
          <p:txBody>
            <a:bodyPr anchor="ctr" rtlCol="false" tIns="49896" lIns="49896" bIns="49896" rIns="49896"/>
            <a:lstStyle/>
            <a:p>
              <a:pPr algn="ctr">
                <a:lnSpc>
                  <a:spcPts val="13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52317" y="334402"/>
            <a:ext cx="2844082" cy="179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HAYKYAN IMMOVABLE CALENDAR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HAYK’S BOON TOMAR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OBSERVATION POINT: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TATEV MONASTERY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GAVAZAN PILLAR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  <a:r>
              <a:rPr lang="en-US" sz="12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ARMENIA</a:t>
            </a:r>
          </a:p>
          <a:p>
            <a:pPr algn="r">
              <a:lnSpc>
                <a:spcPts val="178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5709" y="2425241"/>
            <a:ext cx="1496885" cy="239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Tatev, Armenia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 39.38° N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b="true" sz="982" u="sng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MINTAKA: 98° Azimuth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30 days with the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1h 58m sidereal drift correction</a:t>
            </a:r>
          </a:p>
          <a:p>
            <a:pPr algn="l">
              <a:lnSpc>
                <a:spcPts val="1375"/>
              </a:lnSpc>
            </a:pP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 #9</a:t>
            </a:r>
          </a:p>
          <a:p>
            <a:pPr algn="l">
              <a:lnSpc>
                <a:spcPts val="1375"/>
              </a:lnSpc>
            </a:pPr>
            <a:r>
              <a:rPr lang="en-US" sz="98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 Apr 2026 12:16</a:t>
            </a:r>
          </a:p>
          <a:p>
            <a:pPr algn="l">
              <a:lnSpc>
                <a:spcPts val="137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15709" y="386393"/>
            <a:ext cx="2544705" cy="40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7"/>
              </a:lnSpc>
              <a:spcBef>
                <a:spcPct val="0"/>
              </a:spcBef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MONTH # 9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66644" y="886264"/>
            <a:ext cx="1783010" cy="1197508"/>
          </a:xfrm>
          <a:custGeom>
            <a:avLst/>
            <a:gdLst/>
            <a:ahLst/>
            <a:cxnLst/>
            <a:rect r="r" b="b" t="t" l="l"/>
            <a:pathLst>
              <a:path h="1197508" w="1783010">
                <a:moveTo>
                  <a:pt x="0" y="0"/>
                </a:moveTo>
                <a:lnTo>
                  <a:pt x="1783010" y="0"/>
                </a:lnTo>
                <a:lnTo>
                  <a:pt x="1783010" y="1197509"/>
                </a:lnTo>
                <a:lnTo>
                  <a:pt x="0" y="1197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759071" y="3969387"/>
            <a:ext cx="1665089" cy="96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Lat:</a:t>
            </a: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39.38° N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Long: 46.26 E</a:t>
            </a:r>
          </a:p>
          <a:p>
            <a:pPr algn="just">
              <a:lnSpc>
                <a:spcPts val="2100"/>
              </a:lnSpc>
            </a:pPr>
            <a:r>
              <a:rPr lang="en-US" b="true" sz="1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Time Zone: UTC+4</a:t>
            </a:r>
          </a:p>
          <a:p>
            <a:pPr algn="just">
              <a:lnSpc>
                <a:spcPts val="14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DAGqoe7X8r8</dc:identifier>
  <dcterms:modified xsi:type="dcterms:W3CDTF">2011-08-01T06:04:30Z</dcterms:modified>
  <cp:revision>1</cp:revision>
  <dc:title>HBT STAR MAPS</dc:title>
</cp:coreProperties>
</file>

<file path=docProps/thumbnail.jpeg>
</file>